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83" r:id="rId3"/>
    <p:sldId id="288" r:id="rId4"/>
    <p:sldId id="289" r:id="rId5"/>
    <p:sldId id="287" r:id="rId6"/>
    <p:sldId id="284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8000"/>
    <a:srgbClr val="0000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60" autoAdjust="0"/>
    <p:restoredTop sz="95426" autoAdjust="0"/>
  </p:normalViewPr>
  <p:slideViewPr>
    <p:cSldViewPr>
      <p:cViewPr varScale="1">
        <p:scale>
          <a:sx n="112" d="100"/>
          <a:sy n="112" d="100"/>
        </p:scale>
        <p:origin x="-712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625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04B22-FD25-4741-A1B5-FC7D8633A8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3DEB-6F72-4A5D-BB63-F4336F5F3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6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31BCF-E6DF-457F-81EA-72372ED858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98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D78E8-6CB3-4B9F-8036-95FC18620B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00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2BAD-32B3-4E5C-9FF4-AD49E40820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9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AC65C-C5D2-4AE2-A71F-8EEB4E12BE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3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B2DB7-527A-4924-90D0-C0A7B851D0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3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CDF49-6348-4AD9-A8C5-7C35A833A8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9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24D1D-F60D-494E-9B58-3FA0D41DDA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10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C25CD-52CA-4E90-884D-ACDF48CEFC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0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6D97A-B4F0-4FEE-B11D-8F24BF207B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1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523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195E7A7-EDEB-440E-AA2A-C64E85500E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Français</a:t>
            </a:r>
            <a:r>
              <a:rPr lang="en-US" dirty="0" smtClean="0"/>
              <a:t> 3 – </a:t>
            </a:r>
            <a:r>
              <a:rPr lang="en-US" dirty="0" err="1" smtClean="0"/>
              <a:t>Unité</a:t>
            </a:r>
            <a:r>
              <a:rPr lang="en-US" dirty="0" smtClean="0"/>
              <a:t> 3</a:t>
            </a:r>
            <a:endParaRPr dirty="0" smtClean="0"/>
          </a:p>
        </p:txBody>
      </p:sp>
      <p:sp>
        <p:nvSpPr>
          <p:cNvPr id="6146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0" y="3886200"/>
            <a:ext cx="9144000" cy="2438400"/>
          </a:xfrm>
        </p:spPr>
        <p:txBody>
          <a:bodyPr/>
          <a:lstStyle/>
          <a:p>
            <a:r>
              <a:rPr lang="en-US" sz="3600" i="1" dirty="0" smtClean="0">
                <a:solidFill>
                  <a:schemeClr val="tx1"/>
                </a:solidFill>
              </a:rPr>
              <a:t>Bien-</a:t>
            </a:r>
            <a:r>
              <a:rPr lang="en-US" sz="3600" i="1" dirty="0" err="1" smtClean="0">
                <a:solidFill>
                  <a:schemeClr val="tx1"/>
                </a:solidFill>
              </a:rPr>
              <a:t>être</a:t>
            </a:r>
            <a:r>
              <a:rPr lang="en-US" sz="3600" i="1" dirty="0" smtClean="0">
                <a:solidFill>
                  <a:schemeClr val="tx1"/>
                </a:solidFill>
              </a:rPr>
              <a:t>: Comment </a:t>
            </a:r>
            <a:r>
              <a:rPr lang="en-US" sz="3600" i="1" dirty="0" err="1" smtClean="0">
                <a:solidFill>
                  <a:schemeClr val="tx1"/>
                </a:solidFill>
              </a:rPr>
              <a:t>combattre</a:t>
            </a:r>
            <a:r>
              <a:rPr lang="en-US" sz="3600" i="1" dirty="0" smtClean="0">
                <a:solidFill>
                  <a:schemeClr val="tx1"/>
                </a:solidFill>
              </a:rPr>
              <a:t> le stress?</a:t>
            </a:r>
          </a:p>
          <a:p>
            <a:r>
              <a:rPr lang="en-US" sz="3600" dirty="0" err="1" smtClean="0"/>
              <a:t>Leçon</a:t>
            </a:r>
            <a:r>
              <a:rPr lang="en-US" sz="3600" dirty="0" smtClean="0"/>
              <a:t> A – La routine </a:t>
            </a:r>
            <a:r>
              <a:rPr lang="en-US" sz="3600" dirty="0" err="1" smtClean="0"/>
              <a:t>quotidienne</a:t>
            </a:r>
            <a:endParaRPr lang="en-US" sz="3600" dirty="0" smtClean="0"/>
          </a:p>
          <a:p>
            <a:r>
              <a:rPr lang="en-US" sz="3600" i="1" dirty="0" err="1" smtClean="0"/>
              <a:t>Quel</a:t>
            </a:r>
            <a:r>
              <a:rPr lang="en-US" sz="3600" i="1" dirty="0" smtClean="0"/>
              <a:t> moment </a:t>
            </a:r>
            <a:r>
              <a:rPr lang="en-US" sz="3600" i="1" dirty="0" err="1" smtClean="0"/>
              <a:t>stress</a:t>
            </a:r>
            <a:r>
              <a:rPr lang="en-US" sz="3600" i="1" dirty="0" err="1" smtClean="0"/>
              <a:t>é</a:t>
            </a:r>
            <a:r>
              <a:rPr lang="en-US" sz="3600" i="1" dirty="0" smtClean="0"/>
              <a:t>!</a:t>
            </a:r>
            <a:endParaRPr lang="en-US" sz="3600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Contexte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Chaque personne dans sa vie avait un moment stressant qui lui posait des probl</a:t>
            </a:r>
            <a:r>
              <a:rPr lang="fr-FR" sz="3600" dirty="0" smtClean="0"/>
              <a:t>èmes.</a:t>
            </a:r>
          </a:p>
          <a:p>
            <a:r>
              <a:rPr lang="fr-FR" sz="3600" dirty="0" smtClean="0"/>
              <a:t>Quel était votre moment de stress?</a:t>
            </a:r>
          </a:p>
          <a:p>
            <a:r>
              <a:rPr lang="fr-FR" sz="3600" dirty="0" smtClean="0"/>
              <a:t>Pensez à un moment ou événement qui vous a causé du stress.</a:t>
            </a:r>
            <a:endParaRPr lang="fr-FR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400" y="5029200"/>
            <a:ext cx="1503071" cy="155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602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</a:t>
            </a:r>
            <a:r>
              <a:rPr lang="fr-FR" dirty="0" smtClean="0"/>
              <a:t>âche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Expliquer ce moment et les sources de votre stress</a:t>
            </a:r>
            <a:endParaRPr lang="fr-FR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400" y="5029200"/>
            <a:ext cx="1503071" cy="155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307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Proc</a:t>
            </a:r>
            <a:r>
              <a:rPr lang="fr-FR" dirty="0" smtClean="0"/>
              <a:t>édure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Chercher un tableau, un feutre, et une gomme.</a:t>
            </a:r>
          </a:p>
          <a:p>
            <a:r>
              <a:rPr lang="fr-FR" sz="3600" dirty="0" smtClean="0"/>
              <a:t>Compl</a:t>
            </a:r>
            <a:r>
              <a:rPr lang="fr-FR" sz="3600" dirty="0" smtClean="0"/>
              <a:t>éter le schéma suivant avec quelques informations</a:t>
            </a:r>
          </a:p>
          <a:p>
            <a:r>
              <a:rPr lang="fr-FR" sz="3600" dirty="0" smtClean="0"/>
              <a:t>Utiliser les puces pour organiser vos idées.</a:t>
            </a:r>
            <a:endParaRPr lang="fr-FR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400" y="5029200"/>
            <a:ext cx="1503071" cy="155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406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sch</a:t>
            </a:r>
            <a:r>
              <a:rPr lang="fr-FR" dirty="0" smtClean="0"/>
              <a:t>éma</a:t>
            </a:r>
            <a:endParaRPr lang="fr-FR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3207175"/>
              </p:ext>
            </p:extLst>
          </p:nvPr>
        </p:nvGraphicFramePr>
        <p:xfrm>
          <a:off x="152400" y="3886200"/>
          <a:ext cx="88392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9600"/>
                <a:gridCol w="44196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Grammaire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Vocabulaire</a:t>
                      </a:r>
                      <a:endParaRPr lang="fr-FR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fr-FR" b="1" dirty="0" smtClean="0"/>
                        <a:t>Le pass</a:t>
                      </a:r>
                      <a:r>
                        <a:rPr lang="fr-FR" b="1" dirty="0" smtClean="0"/>
                        <a:t>é composé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fr-FR" b="1" dirty="0" smtClean="0"/>
                        <a:t>L’imparfait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7550926"/>
              </p:ext>
            </p:extLst>
          </p:nvPr>
        </p:nvGraphicFramePr>
        <p:xfrm>
          <a:off x="76200" y="1295400"/>
          <a:ext cx="8915400" cy="22902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7700"/>
                <a:gridCol w="4457700"/>
              </a:tblGrid>
              <a:tr h="370018"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LES D</a:t>
                      </a:r>
                      <a:r>
                        <a:rPr lang="fr-FR" dirty="0" smtClean="0"/>
                        <a:t>ÉTAILS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</a:tr>
              <a:tr h="638661">
                <a:tc>
                  <a:txBody>
                    <a:bodyPr/>
                    <a:lstStyle/>
                    <a:p>
                      <a:r>
                        <a:rPr lang="fr-FR" b="1" dirty="0" smtClean="0"/>
                        <a:t>QUOI? </a:t>
                      </a:r>
                      <a:r>
                        <a:rPr lang="fr-FR" sz="1200" b="0" dirty="0" smtClean="0"/>
                        <a:t>(</a:t>
                      </a:r>
                      <a:r>
                        <a:rPr lang="fr-FR" sz="1200" b="0" dirty="0" err="1" smtClean="0"/>
                        <a:t>what</a:t>
                      </a:r>
                      <a:r>
                        <a:rPr lang="fr-FR" sz="1200" b="0" dirty="0" smtClean="0"/>
                        <a:t>)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 smtClean="0"/>
                        <a:t>QUAND? </a:t>
                      </a:r>
                      <a:r>
                        <a:rPr lang="fr-FR" sz="1200" b="0" dirty="0" smtClean="0"/>
                        <a:t>(</a:t>
                      </a:r>
                      <a:r>
                        <a:rPr lang="fr-FR" sz="1200" b="0" dirty="0" err="1" smtClean="0"/>
                        <a:t>when</a:t>
                      </a:r>
                      <a:r>
                        <a:rPr lang="fr-FR" sz="1200" b="0" dirty="0" smtClean="0"/>
                        <a:t>)</a:t>
                      </a:r>
                      <a:endParaRPr lang="fr-FR" b="1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  <a:tr h="638661">
                <a:tc>
                  <a:txBody>
                    <a:bodyPr/>
                    <a:lstStyle/>
                    <a:p>
                      <a:r>
                        <a:rPr lang="fr-FR" b="1" dirty="0" smtClean="0"/>
                        <a:t>POURQUOI? </a:t>
                      </a:r>
                      <a:r>
                        <a:rPr lang="fr-FR" sz="1200" b="0" dirty="0" smtClean="0"/>
                        <a:t>(</a:t>
                      </a:r>
                      <a:r>
                        <a:rPr lang="fr-FR" sz="1200" b="0" dirty="0" err="1" smtClean="0"/>
                        <a:t>why</a:t>
                      </a:r>
                      <a:r>
                        <a:rPr lang="fr-FR" sz="1200" b="0" dirty="0" smtClean="0"/>
                        <a:t>)</a:t>
                      </a:r>
                      <a:endParaRPr lang="fr-FR" b="1" dirty="0" smtClean="0"/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 smtClean="0"/>
                        <a:t>O</a:t>
                      </a:r>
                      <a:r>
                        <a:rPr lang="fr-FR" b="1" dirty="0" smtClean="0"/>
                        <a:t>Ù</a:t>
                      </a:r>
                      <a:r>
                        <a:rPr lang="fr-FR" b="1" dirty="0" smtClean="0"/>
                        <a:t>? </a:t>
                      </a:r>
                      <a:r>
                        <a:rPr lang="fr-FR" sz="1100" b="0" dirty="0" smtClean="0"/>
                        <a:t>(</a:t>
                      </a:r>
                      <a:r>
                        <a:rPr lang="fr-FR" sz="1100" b="0" dirty="0" err="1" smtClean="0"/>
                        <a:t>where</a:t>
                      </a:r>
                      <a:r>
                        <a:rPr lang="fr-FR" sz="1100" b="0" dirty="0" smtClean="0"/>
                        <a:t>)</a:t>
                      </a:r>
                      <a:endParaRPr lang="fr-FR" b="1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  <a:tr h="6386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 smtClean="0"/>
                        <a:t>QUI? </a:t>
                      </a:r>
                      <a:r>
                        <a:rPr lang="fr-FR" sz="1200" b="0" dirty="0" smtClean="0"/>
                        <a:t>(</a:t>
                      </a:r>
                      <a:r>
                        <a:rPr lang="fr-FR" sz="1200" b="0" dirty="0" err="1" smtClean="0"/>
                        <a:t>who</a:t>
                      </a:r>
                      <a:r>
                        <a:rPr lang="fr-FR" sz="1200" b="0" dirty="0" smtClean="0"/>
                        <a:t>)</a:t>
                      </a:r>
                      <a:endParaRPr lang="fr-FR" b="1" dirty="0" smtClean="0"/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3095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À vous la parole!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625" y="1676401"/>
            <a:ext cx="8540750" cy="1981200"/>
          </a:xfrm>
        </p:spPr>
        <p:txBody>
          <a:bodyPr>
            <a:normAutofit/>
          </a:bodyPr>
          <a:lstStyle/>
          <a:p>
            <a:r>
              <a:rPr lang="fr-FR" dirty="0" smtClean="0"/>
              <a:t>Chaque va parler pour 1 minute de son moment stressant.</a:t>
            </a:r>
          </a:p>
          <a:p>
            <a:r>
              <a:rPr lang="fr-FR" dirty="0" smtClean="0"/>
              <a:t>Faites votre meilleur pour remplir la minute.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6676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heme16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Theme16</Template>
  <TotalTime>975</TotalTime>
  <Words>156</Words>
  <Application>Microsoft Macintosh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Theme16</vt:lpstr>
      <vt:lpstr>Français 3 – Unité 3</vt:lpstr>
      <vt:lpstr>Contexte</vt:lpstr>
      <vt:lpstr>Tâche</vt:lpstr>
      <vt:lpstr>Procédure</vt:lpstr>
      <vt:lpstr>Le schéma</vt:lpstr>
      <vt:lpstr>À vous la parole!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94</cp:revision>
  <dcterms:created xsi:type="dcterms:W3CDTF">2006-02-03T00:08:49Z</dcterms:created>
  <dcterms:modified xsi:type="dcterms:W3CDTF">2014-03-11T15:04:05Z</dcterms:modified>
</cp:coreProperties>
</file>